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61" r:id="rId5"/>
    <p:sldId id="262" r:id="rId6"/>
    <p:sldId id="264" r:id="rId7"/>
    <p:sldId id="265" r:id="rId8"/>
    <p:sldId id="266" r:id="rId9"/>
  </p:sldIdLst>
  <p:sldSz cx="9144000" cy="6858000" type="screen4x3"/>
  <p:notesSz cx="6794500" cy="99314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4" autoAdjust="0"/>
    <p:restoredTop sz="94660"/>
  </p:normalViewPr>
  <p:slideViewPr>
    <p:cSldViewPr>
      <p:cViewPr varScale="1">
        <p:scale>
          <a:sx n="103" d="100"/>
          <a:sy n="103" d="100"/>
        </p:scale>
        <p:origin x="22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5287-82EE-413B-9A0F-0793DC7D94BD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47D89-715F-4337-8050-DF0F3D9C14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972C8-D393-48C0-8769-FF5D44E684A5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C309-EC35-4A2E-9211-10A44F331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28E6D-56F3-44C8-8530-75C9AB17A7D8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DD1E-D0BA-4E65-9FEF-500C435BE3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97DD-7CAF-458E-B520-410EE75321DB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4E9EC-08AE-4188-98F7-4B4F83A65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15AB6-3F16-4028-86F4-60BC25412832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BDBA-A053-4A3B-B42E-E5B7D0908C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72ED9-36E4-442B-81F1-8375E4C6438B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DACCA-E087-4E11-B415-5B265CFFDC1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B4DD5-4840-4FED-A8C5-188015BF2774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AE029-7B9F-4DED-B263-1C2BB114DC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AC09-DDD8-44A8-BB42-950C0A169CA8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1326B-6D2B-4BF1-B62D-F6DFFB0D9E2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9EED0-3BFE-4FD9-80F3-E1C2EE023CEB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FF62E-EAB5-4285-A863-FE2A9F0E4A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357F-49FF-471D-8A86-5F8AE18889B0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20437-E2AB-4606-9596-A33CB01A65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2518-2B76-4734-AD86-218E2D03CF60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B62A6-4E4D-4538-9926-1253B5E16E4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F80C80-FB95-4803-ADEB-9B2568489A10}" type="datetimeFigureOut">
              <a:rPr lang="nl-NL"/>
              <a:pPr>
                <a:defRPr/>
              </a:pPr>
              <a:t>15-7-2015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C6FBDD-8E6F-4592-86B2-66F7E87BB2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Afbeelding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2" descr="\\SRV-VIRT-PDC\peijkhout\Desktop\HTV-Groen\Foto's\HTV\zuid_12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4438" y="1412875"/>
            <a:ext cx="4008437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Welkom op de afdeling HBR</a:t>
            </a:r>
          </a:p>
        </p:txBody>
      </p:sp>
      <p:sp>
        <p:nvSpPr>
          <p:cNvPr id="1331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437063"/>
            <a:ext cx="8229600" cy="13970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nl-NL" dirty="0" smtClean="0"/>
              <a:t>TAT  </a:t>
            </a:r>
            <a:endParaRPr lang="nl-NL" dirty="0" smtClean="0"/>
          </a:p>
          <a:p>
            <a:pPr marL="0" indent="0" algn="ctr">
              <a:buFont typeface="Arial" charset="0"/>
              <a:buNone/>
            </a:pPr>
            <a:r>
              <a:rPr lang="nl-NL" dirty="0" smtClean="0"/>
              <a:t>Schooljaar2015-2015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Waar staan de letters HBR voor?</a:t>
            </a:r>
          </a:p>
        </p:txBody>
      </p:sp>
      <p:sp>
        <p:nvSpPr>
          <p:cNvPr id="14338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sz="2400" smtClean="0"/>
              <a:t>Horeca</a:t>
            </a:r>
          </a:p>
          <a:p>
            <a:r>
              <a:rPr lang="nl-NL" sz="2400" smtClean="0"/>
              <a:t>Brood en Banket</a:t>
            </a:r>
          </a:p>
          <a:p>
            <a:r>
              <a:rPr lang="nl-NL" sz="2400" smtClean="0"/>
              <a:t>Recreatie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AutoShape 11" descr="https://sogo.hethooghuis.nl/SOGo/so/fvamstel/Mail/0/folderINBOX/2128/2/2/HHL%20LOGO%20NWvect%20wit%20%5BOmgezet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>
              <a:latin typeface="Calibri" pitchFamily="34" charset="0"/>
            </a:endParaRPr>
          </a:p>
        </p:txBody>
      </p:sp>
      <p:pic>
        <p:nvPicPr>
          <p:cNvPr id="14342" name="Afbeelding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2" descr="\\SRV-VIRT-PDC\peijkhout\Desktop\HTV-Groen\Foto's\HTV\zuid_14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828925"/>
            <a:ext cx="4176712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3"/>
          <p:cNvSpPr>
            <a:spLocks noGrp="1"/>
          </p:cNvSpPr>
          <p:nvPr>
            <p:ph type="title" idx="4294967295"/>
          </p:nvPr>
        </p:nvSpPr>
        <p:spPr>
          <a:xfrm>
            <a:off x="914400" y="404813"/>
            <a:ext cx="8229600" cy="1143000"/>
          </a:xfrm>
        </p:spPr>
        <p:txBody>
          <a:bodyPr/>
          <a:lstStyle/>
          <a:p>
            <a:r>
              <a:rPr lang="nl-NL" sz="4000" smtClean="0"/>
              <a:t>Wat kan ik worden?</a:t>
            </a:r>
            <a:br>
              <a:rPr lang="nl-NL" sz="4000" smtClean="0"/>
            </a:br>
            <a:r>
              <a:rPr lang="nl-NL" sz="4000" smtClean="0"/>
              <a:t>Beroep ??</a:t>
            </a:r>
          </a:p>
        </p:txBody>
      </p:sp>
      <p:sp>
        <p:nvSpPr>
          <p:cNvPr id="29699" name="Tijdelijke aanduiding voor inhoud 5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nl-NL" sz="2400" smtClean="0"/>
              <a:t>Kok</a:t>
            </a:r>
          </a:p>
          <a:p>
            <a:r>
              <a:rPr lang="nl-NL" sz="2400" smtClean="0"/>
              <a:t>Kelner</a:t>
            </a:r>
          </a:p>
          <a:p>
            <a:r>
              <a:rPr lang="nl-NL" sz="2400" smtClean="0"/>
              <a:t>Barman</a:t>
            </a:r>
          </a:p>
          <a:p>
            <a:r>
              <a:rPr lang="nl-NL" sz="2400" smtClean="0"/>
              <a:t>Broodbakker</a:t>
            </a:r>
          </a:p>
          <a:p>
            <a:r>
              <a:rPr lang="nl-NL" sz="2400" smtClean="0"/>
              <a:t>Slager</a:t>
            </a:r>
          </a:p>
          <a:p>
            <a:r>
              <a:rPr lang="nl-NL" sz="2400" smtClean="0"/>
              <a:t>Gastheer (vrouw)</a:t>
            </a:r>
          </a:p>
          <a:p>
            <a:r>
              <a:rPr lang="nl-NL" sz="2400" smtClean="0"/>
              <a:t>Stewardess</a:t>
            </a:r>
          </a:p>
          <a:p>
            <a:r>
              <a:rPr lang="nl-NL" sz="2400" smtClean="0"/>
              <a:t>Banketbakker</a:t>
            </a:r>
          </a:p>
          <a:p>
            <a:r>
              <a:rPr lang="nl-NL" sz="2400" smtClean="0"/>
              <a:t>Instellingskok</a:t>
            </a:r>
          </a:p>
          <a:p>
            <a:r>
              <a:rPr lang="nl-NL" sz="2400" smtClean="0"/>
              <a:t>Receptionist(e)</a:t>
            </a:r>
          </a:p>
        </p:txBody>
      </p:sp>
      <p:sp>
        <p:nvSpPr>
          <p:cNvPr id="29700" name="Tijdelijke aanduiding voor inhoud 7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nl-NL" sz="2400" smtClean="0"/>
              <a:t>Traiteur</a:t>
            </a:r>
          </a:p>
          <a:p>
            <a:r>
              <a:rPr lang="nl-NL" sz="2400" smtClean="0"/>
              <a:t>Productontwikkelaar</a:t>
            </a:r>
          </a:p>
          <a:p>
            <a:r>
              <a:rPr lang="nl-NL" sz="2400" smtClean="0"/>
              <a:t>Dieetkok</a:t>
            </a:r>
          </a:p>
          <a:p>
            <a:r>
              <a:rPr lang="nl-NL" sz="2400" smtClean="0"/>
              <a:t>Chocolatier</a:t>
            </a:r>
          </a:p>
          <a:p>
            <a:r>
              <a:rPr lang="nl-NL" sz="2400" smtClean="0"/>
              <a:t>Entertainer</a:t>
            </a:r>
          </a:p>
          <a:p>
            <a:r>
              <a:rPr lang="nl-NL" sz="2400" smtClean="0"/>
              <a:t>Host(ess)</a:t>
            </a:r>
          </a:p>
          <a:p>
            <a:r>
              <a:rPr lang="nl-NL" sz="2400" smtClean="0"/>
              <a:t>Patissier</a:t>
            </a:r>
          </a:p>
          <a:p>
            <a:r>
              <a:rPr lang="nl-NL" sz="2400" smtClean="0"/>
              <a:t>Docent HTV</a:t>
            </a:r>
          </a:p>
          <a:p>
            <a:endParaRPr lang="nl-NL" sz="2400" smtClean="0"/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AutoShape 11" descr="https://sogo.hethooghuis.nl/SOGo/so/fvamstel/Mail/0/folderINBOX/2128/2/2/HHL%20LOGO%20NWvect%20wit%20%5BOmgezet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>
              <a:latin typeface="Calibri" pitchFamily="34" charset="0"/>
            </a:endParaRPr>
          </a:p>
        </p:txBody>
      </p:sp>
      <p:pic>
        <p:nvPicPr>
          <p:cNvPr id="29703" name="Afbeelding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Vakkenpakket lj 3 en 4 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685165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mtClean="0"/>
              <a:t>Vaktheorie HBR</a:t>
            </a:r>
          </a:p>
          <a:p>
            <a:pPr>
              <a:lnSpc>
                <a:spcPct val="90000"/>
              </a:lnSpc>
            </a:pPr>
            <a:r>
              <a:rPr lang="nl-NL" smtClean="0"/>
              <a:t>Praktijk HBR</a:t>
            </a:r>
          </a:p>
          <a:p>
            <a:pPr>
              <a:lnSpc>
                <a:spcPct val="90000"/>
              </a:lnSpc>
            </a:pPr>
            <a:r>
              <a:rPr lang="nl-NL" smtClean="0"/>
              <a:t>Nederlands</a:t>
            </a:r>
          </a:p>
          <a:p>
            <a:pPr>
              <a:lnSpc>
                <a:spcPct val="90000"/>
              </a:lnSpc>
            </a:pPr>
            <a:r>
              <a:rPr lang="nl-NL" smtClean="0"/>
              <a:t>Engels</a:t>
            </a:r>
          </a:p>
          <a:p>
            <a:pPr>
              <a:lnSpc>
                <a:spcPct val="90000"/>
              </a:lnSpc>
            </a:pPr>
            <a:r>
              <a:rPr lang="nl-NL" smtClean="0"/>
              <a:t>Wiskunde</a:t>
            </a:r>
          </a:p>
          <a:p>
            <a:pPr>
              <a:lnSpc>
                <a:spcPct val="90000"/>
              </a:lnSpc>
            </a:pPr>
            <a:r>
              <a:rPr lang="nl-NL" smtClean="0"/>
              <a:t>Economie</a:t>
            </a:r>
          </a:p>
          <a:p>
            <a:pPr>
              <a:lnSpc>
                <a:spcPct val="90000"/>
              </a:lnSpc>
            </a:pPr>
            <a:r>
              <a:rPr lang="nl-NL" smtClean="0"/>
              <a:t>Mens en maatschappij</a:t>
            </a:r>
          </a:p>
          <a:p>
            <a:pPr>
              <a:lnSpc>
                <a:spcPct val="90000"/>
              </a:lnSpc>
            </a:pPr>
            <a:r>
              <a:rPr lang="nl-NL" smtClean="0"/>
              <a:t>Lichamelijke oefening</a:t>
            </a:r>
          </a:p>
          <a:p>
            <a:pPr>
              <a:lnSpc>
                <a:spcPct val="90000"/>
              </a:lnSpc>
            </a:pPr>
            <a:r>
              <a:rPr lang="nl-NL" smtClean="0"/>
              <a:t>Rekenen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AutoShape 11" descr="https://sogo.hethooghuis.nl/SOGo/so/fvamstel/Mail/0/folderINBOX/2128/2/2/HHL%20LOGO%20NWvect%20wit%20%5BOmgezet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>
              <a:latin typeface="Calibri" pitchFamily="34" charset="0"/>
            </a:endParaRPr>
          </a:p>
        </p:txBody>
      </p:sp>
      <p:pic>
        <p:nvPicPr>
          <p:cNvPr id="15365" name="Afbeelding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" descr="\\SRV-VIRT-PDC\peijkhout\Desktop\HTV-Groen\Foto's\HTV\zuid_1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94288" y="2420938"/>
            <a:ext cx="3706812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Vakkenpakket praktijk</a:t>
            </a:r>
          </a:p>
        </p:txBody>
      </p:sp>
      <p:sp>
        <p:nvSpPr>
          <p:cNvPr id="1638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83450" cy="4525963"/>
          </a:xfrm>
        </p:spPr>
        <p:txBody>
          <a:bodyPr/>
          <a:lstStyle/>
          <a:p>
            <a:r>
              <a:rPr lang="nl-NL" smtClean="0"/>
              <a:t>Brood-en banketbakken</a:t>
            </a:r>
          </a:p>
          <a:p>
            <a:r>
              <a:rPr lang="nl-NL" smtClean="0"/>
              <a:t>Koken voor gasten</a:t>
            </a:r>
          </a:p>
          <a:p>
            <a:r>
              <a:rPr lang="nl-NL" smtClean="0"/>
              <a:t>Serveren in het restaurant</a:t>
            </a:r>
          </a:p>
          <a:p>
            <a:r>
              <a:rPr lang="nl-NL" smtClean="0"/>
              <a:t>recreatie</a:t>
            </a:r>
          </a:p>
          <a:p>
            <a:endParaRPr lang="nl-NL" smtClean="0"/>
          </a:p>
          <a:p>
            <a:endParaRPr lang="nl-NL" smtClean="0"/>
          </a:p>
          <a:p>
            <a:pPr marL="457200" lvl="1" indent="0">
              <a:buFont typeface="Arial" charset="0"/>
              <a:buNone/>
            </a:pPr>
            <a:endParaRPr lang="nl-NL" sz="2800" smtClean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11" descr="https://sogo.hethooghuis.nl/SOGo/so/fvamstel/Mail/0/folderINBOX/2128/2/2/HHL%20LOGO%20NWvect%20wit%20%5BOmgezet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>
              <a:latin typeface="Calibri" pitchFamily="34" charset="0"/>
            </a:endParaRPr>
          </a:p>
        </p:txBody>
      </p:sp>
      <p:pic>
        <p:nvPicPr>
          <p:cNvPr id="16389" name="Afbeelding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2" descr="\\SRV-VIRT-PDC\peijkhout\Desktop\HTV-Groen\Foto's\HTV\zuid_12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787900" y="1917700"/>
            <a:ext cx="3998913" cy="2663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Kleding HBR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330700" cy="4137025"/>
          </a:xfrm>
        </p:spPr>
        <p:txBody>
          <a:bodyPr>
            <a:normAutofit/>
          </a:bodyPr>
          <a:lstStyle/>
          <a:p>
            <a:pPr lvl="1"/>
            <a:r>
              <a:rPr lang="nl-NL" smtClean="0"/>
              <a:t>Voor veiligheid</a:t>
            </a:r>
          </a:p>
          <a:p>
            <a:pPr lvl="1"/>
            <a:r>
              <a:rPr lang="nl-NL" smtClean="0"/>
              <a:t>Voor hygiëne</a:t>
            </a:r>
          </a:p>
          <a:p>
            <a:pPr lvl="1"/>
            <a:r>
              <a:rPr lang="nl-NL" smtClean="0"/>
              <a:t>Voor herkenbaarheid</a:t>
            </a:r>
          </a:p>
          <a:p>
            <a:pPr lvl="1"/>
            <a:endParaRPr lang="nl-NL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AutoShape 11" descr="https://sogo.hethooghuis.nl/SOGo/so/fvamstel/Mail/0/folderINBOX/2128/2/2/HHL%20LOGO%20NWvect%20wit%20%5BOmgezet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>
              <a:latin typeface="Calibri" pitchFamily="34" charset="0"/>
            </a:endParaRPr>
          </a:p>
        </p:txBody>
      </p:sp>
      <p:pic>
        <p:nvPicPr>
          <p:cNvPr id="17413" name="Afbeelding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 descr="\\SRV-VIRT-PDC\peijkhout\Desktop\HTV-Groen\Foto's\HTV\zuid_16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356100" y="2060575"/>
            <a:ext cx="4322763" cy="2881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Past TAT HBR bij MIJ?</a:t>
            </a:r>
          </a:p>
        </p:txBody>
      </p:sp>
      <p:sp>
        <p:nvSpPr>
          <p:cNvPr id="18434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843588" cy="4525963"/>
          </a:xfrm>
        </p:spPr>
        <p:txBody>
          <a:bodyPr/>
          <a:lstStyle/>
          <a:p>
            <a:r>
              <a:rPr lang="nl-NL" smtClean="0"/>
              <a:t>Je bent graag met eten bezig.</a:t>
            </a:r>
          </a:p>
          <a:p>
            <a:r>
              <a:rPr lang="nl-NL" smtClean="0"/>
              <a:t>Je vindt het leuk om andere een leuke avond te verzorgen.</a:t>
            </a:r>
          </a:p>
          <a:p>
            <a:r>
              <a:rPr lang="nl-NL" smtClean="0"/>
              <a:t>Vlotte babbel ook naar vreemde</a:t>
            </a:r>
          </a:p>
          <a:p>
            <a:r>
              <a:rPr lang="nl-NL" smtClean="0"/>
              <a:t>Plannen en organiseren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11" descr="https://sogo.hethooghuis.nl/SOGo/so/fvamstel/Mail/0/folderINBOX/2128/2/2/HHL%20LOGO%20NWvect%20wit%20%5BOmgezet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>
              <a:latin typeface="Calibri" pitchFamily="34" charset="0"/>
            </a:endParaRPr>
          </a:p>
        </p:txBody>
      </p:sp>
      <p:pic>
        <p:nvPicPr>
          <p:cNvPr id="18437" name="Afbeelding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2" descr="\\SRV-VIRT-PDC\peijkhout\Desktop\HTV-Groen\Foto's\HTV\zuid_12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724525" y="3716338"/>
            <a:ext cx="3249613" cy="21669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915025" cy="4525963"/>
          </a:xfrm>
        </p:spPr>
        <p:txBody>
          <a:bodyPr>
            <a:normAutofit/>
          </a:bodyPr>
          <a:lstStyle/>
          <a:p>
            <a:r>
              <a:rPr lang="nl-NL" smtClean="0"/>
              <a:t>Bedankt voor je aandacht</a:t>
            </a:r>
          </a:p>
          <a:p>
            <a:r>
              <a:rPr lang="nl-NL" smtClean="0"/>
              <a:t>Kijkje op de afdeling?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AutoShape 11" descr="https://sogo.hethooghuis.nl/SOGo/so/fvamstel/Mail/0/folderINBOX/2128/2/2/HHL%20LOGO%20NWvect%20wit%20%5BOmgezet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>
              <a:latin typeface="Calibri" pitchFamily="34" charset="0"/>
            </a:endParaRPr>
          </a:p>
        </p:txBody>
      </p:sp>
      <p:pic>
        <p:nvPicPr>
          <p:cNvPr id="19461" name="Afbeelding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6129338"/>
            <a:ext cx="21224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" descr="\\SRV-VIRT-PDC\peijkhout\Desktop\HTV-Groen\Foto's\HTV\zuid_15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229225" y="1557338"/>
            <a:ext cx="3438525" cy="2289175"/>
          </a:xfrm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755650" y="476250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2400" b="1">
                <a:solidFill>
                  <a:srgbClr val="000000"/>
                </a:solidFill>
              </a:rPr>
              <a:t>Afsluiting</a:t>
            </a:r>
            <a:endParaRPr lang="nl-NL"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130</Words>
  <Application>Microsoft Office PowerPoint</Application>
  <PresentationFormat>Diavoorstelling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Welkom op de afdeling HBR</vt:lpstr>
      <vt:lpstr>Waar staan de letters HBR voor?</vt:lpstr>
      <vt:lpstr>Wat kan ik worden? Beroep ??</vt:lpstr>
      <vt:lpstr>Vakkenpakket lj 3 en 4 </vt:lpstr>
      <vt:lpstr>Vakkenpakket praktijk</vt:lpstr>
      <vt:lpstr>Kleding HBR</vt:lpstr>
      <vt:lpstr>Past TAT HBR bij MIJ?</vt:lpstr>
      <vt:lpstr>PowerPoint-presentatie</vt:lpstr>
    </vt:vector>
  </TitlesOfParts>
  <Company>Het hooghuis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Floor van Amstel</dc:creator>
  <cp:lastModifiedBy>Annemie den Herder - de Louw</cp:lastModifiedBy>
  <cp:revision>18</cp:revision>
  <cp:lastPrinted>2014-02-20T17:28:52Z</cp:lastPrinted>
  <dcterms:created xsi:type="dcterms:W3CDTF">2014-01-24T13:40:59Z</dcterms:created>
  <dcterms:modified xsi:type="dcterms:W3CDTF">2015-07-15T09:30:26Z</dcterms:modified>
</cp:coreProperties>
</file>